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9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5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3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721A-9E98-4215-A3F4-F2162BD6073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F3A7-B863-4499-8A40-438A525BD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1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93628A-4A26-42A6-859F-D1C95150A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28F27-8FAF-4972-A7B9-B10655A1DB78}"/>
              </a:ext>
            </a:extLst>
          </p:cNvPr>
          <p:cNvSpPr txBox="1"/>
          <p:nvPr/>
        </p:nvSpPr>
        <p:spPr>
          <a:xfrm>
            <a:off x="1197864" y="891539"/>
            <a:ext cx="5715000" cy="835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VISITING TEAM COVID-19 GUIDELINES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61D707-5E7F-4B7C-910D-94A83595D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A750A-0538-4D09-A9E3-8C6F798EEF84}"/>
              </a:ext>
            </a:extLst>
          </p:cNvPr>
          <p:cNvSpPr txBox="1"/>
          <p:nvPr/>
        </p:nvSpPr>
        <p:spPr>
          <a:xfrm>
            <a:off x="1197864" y="2399100"/>
            <a:ext cx="8154896" cy="3987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Day of the game: Players must complete an at home pre-event health check. If players are experiencing any symptoms related to COID-19 they should stay at home and notify </a:t>
            </a:r>
            <a:r>
              <a:rPr lang="en-US" u="sng" dirty="0"/>
              <a:t>your club</a:t>
            </a:r>
            <a:r>
              <a:rPr lang="en-US" dirty="0"/>
              <a:t> leadership and lead COID-19 contact.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Wear a mask when arriving and leaving facilities (masks can only be removed when approved by coach)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Avoid physical contact with players, coaching staff and officials (NO celebrations, handshakes, high-fives,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Always ensure that players wear a mask on the sidelines and unless they are actively warming up or hydrating 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Ensure that during half-time players are wearing a mask or maintaining 6’ between other teammates and coaches 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Bring own water and sanitizer to each event not to be shared with teammates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5F92E5-0B97-4A6B-A2F5-114292F645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r="-1" b="-1"/>
          <a:stretch/>
        </p:blipFill>
        <p:spPr>
          <a:xfrm>
            <a:off x="9871399" y="889635"/>
            <a:ext cx="1801656" cy="253746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2A0107-836A-4BCA-9B75-5FF6690535D9}"/>
              </a:ext>
            </a:extLst>
          </p:cNvPr>
          <p:cNvSpPr txBox="1"/>
          <p:nvPr/>
        </p:nvSpPr>
        <p:spPr>
          <a:xfrm>
            <a:off x="1264775" y="1494638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PLAYERS</a:t>
            </a:r>
          </a:p>
        </p:txBody>
      </p:sp>
    </p:spTree>
    <p:extLst>
      <p:ext uri="{BB962C8B-B14F-4D97-AF65-F5344CB8AC3E}">
        <p14:creationId xmlns:p14="http://schemas.microsoft.com/office/powerpoint/2010/main" val="28706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93628A-4A26-42A6-859F-D1C95150A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28F27-8FAF-4972-A7B9-B10655A1DB78}"/>
              </a:ext>
            </a:extLst>
          </p:cNvPr>
          <p:cNvSpPr txBox="1"/>
          <p:nvPr/>
        </p:nvSpPr>
        <p:spPr>
          <a:xfrm>
            <a:off x="1197864" y="891539"/>
            <a:ext cx="5715000" cy="835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VISITING TEAM COVID-19 GUIDELINES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61D707-5E7F-4B7C-910D-94A83595D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A750A-0538-4D09-A9E3-8C6F798EEF84}"/>
              </a:ext>
            </a:extLst>
          </p:cNvPr>
          <p:cNvSpPr txBox="1"/>
          <p:nvPr/>
        </p:nvSpPr>
        <p:spPr>
          <a:xfrm>
            <a:off x="1197864" y="2399100"/>
            <a:ext cx="8154896" cy="4146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Complete an at home pre-event health check with your child . If players or parents are experiencing any symptoms related to COID-19 they should stay at home and notify </a:t>
            </a:r>
            <a:r>
              <a:rPr lang="en-US" u="sng" dirty="0"/>
              <a:t>your club</a:t>
            </a:r>
            <a:r>
              <a:rPr lang="en-US" dirty="0"/>
              <a:t> leadership and lead COID-19 contact.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Always wear a mask at LVU facilities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Practice social distancing (minimum of 6’ away from non household members)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ONLY 1</a:t>
            </a:r>
            <a:r>
              <a:rPr lang="en-US" dirty="0"/>
              <a:t> parent/guardian is permitted to be on the sidelines for LVU home games</a:t>
            </a:r>
            <a:endParaRPr lang="en-US" u="sng" dirty="0"/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Parents are asked to remain in their cars until 15 minutes prior to the start of the game .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Leave the facility quickly: no gatherings, tailgating, or group gatherings at the end of the match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recommended that anyone over 65 or with pre-existing health conditions not attend</a:t>
            </a:r>
            <a:endParaRPr lang="en-US" b="1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5F92E5-0B97-4A6B-A2F5-114292F645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r="-1" b="-1"/>
          <a:stretch/>
        </p:blipFill>
        <p:spPr>
          <a:xfrm>
            <a:off x="9871399" y="889635"/>
            <a:ext cx="1801656" cy="253746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2A0107-836A-4BCA-9B75-5FF6690535D9}"/>
              </a:ext>
            </a:extLst>
          </p:cNvPr>
          <p:cNvSpPr txBox="1"/>
          <p:nvPr/>
        </p:nvSpPr>
        <p:spPr>
          <a:xfrm>
            <a:off x="1264775" y="1494638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51824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93628A-4A26-42A6-859F-D1C95150A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28F27-8FAF-4972-A7B9-B10655A1DB78}"/>
              </a:ext>
            </a:extLst>
          </p:cNvPr>
          <p:cNvSpPr txBox="1"/>
          <p:nvPr/>
        </p:nvSpPr>
        <p:spPr>
          <a:xfrm>
            <a:off x="1197864" y="891539"/>
            <a:ext cx="5715000" cy="835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VISITING TEAM COVID-19 GUIDELINES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61D707-5E7F-4B7C-910D-94A83595D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A750A-0538-4D09-A9E3-8C6F798EEF84}"/>
              </a:ext>
            </a:extLst>
          </p:cNvPr>
          <p:cNvSpPr txBox="1"/>
          <p:nvPr/>
        </p:nvSpPr>
        <p:spPr>
          <a:xfrm>
            <a:off x="1197864" y="2399100"/>
            <a:ext cx="8154896" cy="4458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Day of the game: Coaches must complete an at home pre-event health check. If coaches are experiencing any symptoms related to COID-19 they should stay at home and notify </a:t>
            </a:r>
            <a:r>
              <a:rPr lang="en-US" u="sng" dirty="0"/>
              <a:t>your club</a:t>
            </a:r>
            <a:r>
              <a:rPr lang="en-US" dirty="0"/>
              <a:t> leadership and lead COID-19 contact.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Wear a mask at all times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Ensure that your parents are following the LVU ‘Visiting Team COVID-19 Guidelines’ 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Avoid physical contact with players, coaching staff and officials (NO celebrations, handshakes, high-fives,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Mark specific areas for players on the sidelines and bench area to remain 6 feet apart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Always ensure that players wear a mask on the sidelines and unless they are actively warming up or hydrating 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Ensure that during half-time players are wearing a mask or maintaining a distance of 6’ between other teammates and coaches 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Must not approach an official unless called upon to do so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Must notify LVU coaches and leadership immediately if any of your staff or players have had known contact with an individual with a confirmed case of COVID-19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5F92E5-0B97-4A6B-A2F5-114292F645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r="-1" b="-1"/>
          <a:stretch/>
        </p:blipFill>
        <p:spPr>
          <a:xfrm>
            <a:off x="9871399" y="889635"/>
            <a:ext cx="1801656" cy="253746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2A0107-836A-4BCA-9B75-5FF6690535D9}"/>
              </a:ext>
            </a:extLst>
          </p:cNvPr>
          <p:cNvSpPr txBox="1"/>
          <p:nvPr/>
        </p:nvSpPr>
        <p:spPr>
          <a:xfrm>
            <a:off x="1264775" y="1494638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COACHES</a:t>
            </a:r>
          </a:p>
        </p:txBody>
      </p:sp>
    </p:spTree>
    <p:extLst>
      <p:ext uri="{BB962C8B-B14F-4D97-AF65-F5344CB8AC3E}">
        <p14:creationId xmlns:p14="http://schemas.microsoft.com/office/powerpoint/2010/main" val="1564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 Keys</dc:creator>
  <cp:lastModifiedBy>Garrett Keys</cp:lastModifiedBy>
  <cp:revision>5</cp:revision>
  <dcterms:created xsi:type="dcterms:W3CDTF">2020-09-11T16:00:30Z</dcterms:created>
  <dcterms:modified xsi:type="dcterms:W3CDTF">2020-09-11T16:22:27Z</dcterms:modified>
</cp:coreProperties>
</file>